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4"/>
  </p:sldMasterIdLst>
  <p:notesMasterIdLst>
    <p:notesMasterId r:id="rId6"/>
  </p:notesMasterIdLst>
  <p:sldIdLst>
    <p:sldId id="258" r:id="rId5"/>
  </p:sldIdLst>
  <p:sldSz cx="6858000" cy="9906000" type="A4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EB6AB"/>
    <a:srgbClr val="DF0C80"/>
    <a:srgbClr val="002B4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8603FDC-E32A-4AB5-989C-0864C3EAD2B8}" styleName="Themed Style 2 –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06799F8-075E-4A3A-A7F6-7FBC6576F1A4}" styleName="Themed Style 2 –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8D230F3-CF80-4859-8CE7-A43EE81993B5}" styleName="Light Style 1 –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–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372"/>
    <p:restoredTop sz="94728"/>
  </p:normalViewPr>
  <p:slideViewPr>
    <p:cSldViewPr snapToGrid="0">
      <p:cViewPr>
        <p:scale>
          <a:sx n="100" d="100"/>
          <a:sy n="100" d="100"/>
        </p:scale>
        <p:origin x="13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ie Twitchen" userId="d8ad4d78-59a0-4e6d-ab41-3ebd18a906e0" providerId="ADAL" clId="{32A27F15-4ECC-46B0-AB3C-987B81AB5513}"/>
    <pc:docChg chg="modSld">
      <pc:chgData name="Katie Twitchen" userId="d8ad4d78-59a0-4e6d-ab41-3ebd18a906e0" providerId="ADAL" clId="{32A27F15-4ECC-46B0-AB3C-987B81AB5513}" dt="2026-09-25T13:11:04.542" v="6" actId="20577"/>
      <pc:docMkLst>
        <pc:docMk/>
      </pc:docMkLst>
      <pc:sldChg chg="modSp mod">
        <pc:chgData name="Katie Twitchen" userId="d8ad4d78-59a0-4e6d-ab41-3ebd18a906e0" providerId="ADAL" clId="{32A27F15-4ECC-46B0-AB3C-987B81AB5513}" dt="2026-09-25T13:11:04.542" v="6" actId="20577"/>
        <pc:sldMkLst>
          <pc:docMk/>
          <pc:sldMk cId="3206707868" sldId="258"/>
        </pc:sldMkLst>
        <pc:spChg chg="mod">
          <ac:chgData name="Katie Twitchen" userId="d8ad4d78-59a0-4e6d-ab41-3ebd18a906e0" providerId="ADAL" clId="{32A27F15-4ECC-46B0-AB3C-987B81AB5513}" dt="2026-09-25T13:11:04.542" v="6" actId="20577"/>
          <ac:spMkLst>
            <pc:docMk/>
            <pc:sldMk cId="3206707868" sldId="258"/>
            <ac:spMk id="7" creationId="{2F7FC500-EB6A-E0D1-0F8D-0F3E0A6256B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349B57-6BB1-9946-82DA-B261A9486890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1143000"/>
            <a:ext cx="21367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C05F9A-B30D-5B41-B0EC-215A22C5D9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1138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09CA3E-2BCA-EBB3-BA27-5F08648FA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52E1C40-0B40-12ED-CCDC-B07BB020D8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8CF39B-3D61-7ED5-B2B4-4D5BD48308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AEC54A-5EB9-C45F-F85C-1FCA6FC5D8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4C05F9A-B30D-5B41-B0EC-215A22C5D9F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8783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7B8D69-0B0A-CF64-6FD8-FA987600C4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7250" y="1620838"/>
            <a:ext cx="5143500" cy="34496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7D6F09-9158-51E8-8BE0-7412A664DA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250" y="5202238"/>
            <a:ext cx="5143500" cy="23923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44E8CA-EA82-CB10-2146-DEAFFF3B6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958E9A-E639-3CB4-7871-2694A0B0D6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4473D9-4F8A-63D7-63C5-1672C8CCD8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42207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672646-1E3A-EA18-60FA-A309345165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43AA88-69BE-E904-8C89-7E8377D5E9E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DD61C6-0063-E8EE-5468-1F230D758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B1CFC-C5EE-BD97-956D-5D7406015C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054A6A-E8BE-315C-30C4-139BE991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78827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5D9480-CAAE-23D9-0866-9817272215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8313" y="2470150"/>
            <a:ext cx="5915025" cy="4119563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514588-003E-EEC5-3917-A8559214B3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8313" y="6629400"/>
            <a:ext cx="5915025" cy="2166938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BB67B5-F6D4-732E-BC42-830DE3A05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785FE6-B085-05E6-A333-56884DF1F9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8403F3-5769-BBAA-B2E9-83E6CCA88C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822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701F6-B89A-D4CC-62FB-8D649F41E0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4DA0581-4AD3-4A1B-2522-81481E15FB2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71488" y="2636838"/>
            <a:ext cx="2881312" cy="6284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30D7496-7440-5116-640A-E7CD86E12B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505200" y="2636838"/>
            <a:ext cx="2881313" cy="628491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E6677C-3B14-3C26-777B-32FC0AE61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693057-7C54-FAC2-AEF4-226DA113E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D303CB-3F9F-ECED-2348-46ED0BF33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686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0BEFF4-A08A-451B-05C0-F853BDFA1A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527050"/>
            <a:ext cx="5915025" cy="191452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85553B-1BC9-E8E9-9314-2C5E4A79AB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3075" y="2428875"/>
            <a:ext cx="2900363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9921A3-0FCF-B3A0-07D3-5704EE04667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3075" y="3617913"/>
            <a:ext cx="2900363" cy="53228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E5C0E-7FE2-73EE-AA2F-BD2B37C66B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471863" y="2428875"/>
            <a:ext cx="2916237" cy="118903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530932E-4DE1-581F-51BC-DC9C3E218CA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3471863" y="3617913"/>
            <a:ext cx="2916237" cy="532288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3F18A32-A3D7-5074-EA36-6826F5F742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4C6F64D-E65A-7296-A3EA-79C8C6940D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19B1895-E3A8-2B72-AE2A-B4909A2773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0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B3DFDE-9A40-A652-7C73-58AB8295E3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7DE8760-8B74-854F-BA25-36FA94557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9B02FD-8391-C641-1002-97F85EDB51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19836A-CE97-FF1D-25B1-D35168A9C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43176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B071D19-1D47-B9A7-7A24-FE453C6D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151A34-EAA1-84CD-C788-90B502543E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FE6991-99F0-36AA-9548-857EF867F1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607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29640F-5DDA-C1B5-B0E1-BF5DA0488D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4A90F2-06D8-8E0E-4898-4F8708362E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48B921-9A65-9397-9385-93B0C038C0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901828-179C-1749-C422-10FC9BBCF0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0839FB-441C-F887-5473-6E75682C3C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F6F583-0F11-7DAF-6A66-2BF6A09855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87201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5C1B1B-74B6-F83C-D59D-93184B95B8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3075" y="660400"/>
            <a:ext cx="2211388" cy="23114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8910361-F986-3469-8856-08E2E50012A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2916238" y="1425575"/>
            <a:ext cx="3471862" cy="704056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3FFFE2-3204-1090-9A28-9F31EA28FE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473075" y="2971800"/>
            <a:ext cx="2211388" cy="550545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58CB9D-1918-F547-6613-44242B781F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BCDEA-9BDB-5FAA-88B8-79FDA77908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74BAEA-84AD-5ECA-CEE7-A022B5A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712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6176C-DBCA-F86D-22F7-5A81E369B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B6B82C-9176-7FCE-0D56-0C1B2EE10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AD32D9-1C45-73C0-405C-2AD3D4F030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72F8A6-B3B2-B49E-E4DD-F43C2BEAF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9012515-3F67-8EF3-E39C-84F0435150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73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673E94A-A509-5EAE-6F93-8EDA8E8568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4908550" y="527050"/>
            <a:ext cx="1477963" cy="8394700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FA9721-578E-FF2A-5452-33C02E5AF8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71488" y="527050"/>
            <a:ext cx="4284662" cy="8394700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74C830A-B28A-B557-806B-E1E1517259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8A1F07-6332-84FA-E708-EB37CADE08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E6E07-64D0-C092-B004-8ED6B8871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1509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B23E499-594C-A2E4-A7A7-80975F4B02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1488" y="527050"/>
            <a:ext cx="5915025" cy="19145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0DB267-D921-5BC7-76C9-0B88406551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4A3865-27F9-DB62-8FB0-7EFBFFB59D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8492769-2671-4242-B29C-A1C009EC4DE1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46E4B4-2C60-7E58-87BA-F421EBA873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3A9F37-80A1-85C9-8544-5BD676B199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B67F9F-C345-EA40-94AF-1E639BF99BBA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3343894-64D8-536A-AF86-38FF31985D23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9409" y="0"/>
            <a:ext cx="7016817" cy="9929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418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  <p:sldLayoutId id="214748366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8AE6E-E427-57A2-AB10-02A756588D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3BA4A0D2-8DC9-03DA-4BC9-1A66A2D39C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74272002"/>
              </p:ext>
            </p:extLst>
          </p:nvPr>
        </p:nvGraphicFramePr>
        <p:xfrm>
          <a:off x="891650" y="1420587"/>
          <a:ext cx="5639779" cy="1753295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7747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1013933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1068867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877279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285097">
                <a:tc>
                  <a:txBody>
                    <a:bodyPr/>
                    <a:lstStyle/>
                    <a:p>
                      <a:endParaRPr lang="en-GB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b="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358411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Margherita Pizza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Chicken Curry with Rice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Chicken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Pasta Bolognaise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Supreme Pizza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 Lentil Curry and Rice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Vegetable Pasta Bolognaise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Sweetcorn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Broccoli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3168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EB6A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Jumbles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Unicorn Cake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Orange Mandarin Jelly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Chocolate </a:t>
                      </a: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Cornflake Cake (Ve)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5EB6A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68D26A59-07FA-F817-1448-6B49FDEBF538}"/>
              </a:ext>
            </a:extLst>
          </p:cNvPr>
          <p:cNvSpPr txBox="1"/>
          <p:nvPr/>
        </p:nvSpPr>
        <p:spPr>
          <a:xfrm>
            <a:off x="-1754922" y="622954"/>
            <a:ext cx="6858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3600" b="1" dirty="0">
                <a:latin typeface="Lato Black" panose="020F0502020204030203" pitchFamily="34" charset="0"/>
                <a:ea typeface="Lato Black" panose="020F0502020204030203" pitchFamily="34" charset="0"/>
                <a:cs typeface="Lato Black" panose="020F0502020204030203" pitchFamily="34" charset="0"/>
              </a:rPr>
              <a:t>Allergy Menu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F7FC500-EB6A-E0D1-0F8D-0F3E0A6256B0}"/>
              </a:ext>
            </a:extLst>
          </p:cNvPr>
          <p:cNvSpPr txBox="1"/>
          <p:nvPr/>
        </p:nvSpPr>
        <p:spPr>
          <a:xfrm>
            <a:off x="96225" y="152957"/>
            <a:ext cx="6858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en-GB">
                <a:solidFill>
                  <a:schemeClr val="bg1"/>
                </a:solidFill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Fish Free</a:t>
            </a:r>
            <a:endParaRPr lang="en-US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D2ADE86-4878-D749-4DBD-E974A4EF1A6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19982528"/>
              </p:ext>
            </p:extLst>
          </p:nvPr>
        </p:nvGraphicFramePr>
        <p:xfrm>
          <a:off x="787400" y="3500181"/>
          <a:ext cx="5715000" cy="194329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197283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434532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Hot Dog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Chicken Puff Pie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Turkey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Chicken and Sweetcorn Pasta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Hot Dog (Quorn)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Lentil &amp; Sweet Potato Pie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Mac &amp; Cheese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 Made Wedges, 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Carrot and Cucumber Sticks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Cauliflower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tx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F0C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Vanilla Crunch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Coconut and Jam Sponge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Strawberry Fruit Jelly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Apple Strudel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DF0C8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4B21204-9871-978C-F162-C8C429D1FB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2078150"/>
              </p:ext>
            </p:extLst>
          </p:nvPr>
        </p:nvGraphicFramePr>
        <p:xfrm>
          <a:off x="816429" y="5825929"/>
          <a:ext cx="5715000" cy="18897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952500">
                  <a:extLst>
                    <a:ext uri="{9D8B030D-6E8A-4147-A177-3AD203B41FA5}">
                      <a16:colId xmlns:a16="http://schemas.microsoft.com/office/drawing/2014/main" val="24136737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209669459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2179562542"/>
                    </a:ext>
                  </a:extLst>
                </a:gridCol>
                <a:gridCol w="952500">
                  <a:extLst>
                    <a:ext uri="{9D8B030D-6E8A-4147-A177-3AD203B41FA5}">
                      <a16:colId xmlns:a16="http://schemas.microsoft.com/office/drawing/2014/main" val="134733629"/>
                    </a:ext>
                  </a:extLst>
                </a:gridCol>
                <a:gridCol w="876005">
                  <a:extLst>
                    <a:ext uri="{9D8B030D-6E8A-4147-A177-3AD203B41FA5}">
                      <a16:colId xmlns:a16="http://schemas.microsoft.com/office/drawing/2014/main" val="691194702"/>
                    </a:ext>
                  </a:extLst>
                </a:gridCol>
                <a:gridCol w="1028995">
                  <a:extLst>
                    <a:ext uri="{9D8B030D-6E8A-4147-A177-3AD203B41FA5}">
                      <a16:colId xmlns:a16="http://schemas.microsoft.com/office/drawing/2014/main" val="475046641"/>
                    </a:ext>
                  </a:extLst>
                </a:gridCol>
              </a:tblGrid>
              <a:tr h="240458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MONDAY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TUESDAY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WEDNESDAY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THURSDAY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05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FRIDAY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1417961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 dirty="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Option 1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Cheesy Pesto Pizza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Beef &amp; Lentil Lasagne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 Pork and Gravy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Chicken Sausage Pasta Bake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Daily Options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8531014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Option 2 </a:t>
                      </a:r>
                      <a:r>
                        <a:rPr lang="en-GB" sz="8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Vegetarian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Garlic Pesto Pizza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Mixed Bean Lasagne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 Sausages (Quorn)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Pesto Pasta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Veggie Nuggets and Chips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34140003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Vegetables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Home Made Wedges, 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Salad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Roasties, Carrots and Peas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Broccoli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Peas or Beans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0202536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GB" sz="1000">
                          <a:solidFill>
                            <a:schemeClr val="bg1"/>
                          </a:solidFill>
                          <a:latin typeface="DK Lemon Yellow Sun" panose="02000000000000000000" pitchFamily="50" charset="0"/>
                        </a:rPr>
                        <a:t>Dessert</a:t>
                      </a:r>
                    </a:p>
                  </a:txBody>
                  <a:tcPr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B4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Jam Puff Pastry Tart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Flapjack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Shortbread Biscuit (Ve)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Banana Mousse </a:t>
                      </a: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>
                        <a:buNone/>
                      </a:pPr>
                      <a:r>
                        <a:rPr lang="en-GB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Jaffa Cake Pudding (</a:t>
                      </a:r>
                      <a:r>
                        <a:rPr lang="en-GB" sz="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Ve)</a:t>
                      </a:r>
                      <a:endParaRPr lang="en-GB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350" marR="6350" marT="6350" marB="0" anchor="ctr">
                    <a:lnL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2B4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72795769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8A261CF8-FAAC-BEA6-FA10-E42C9A5902F6}"/>
              </a:ext>
            </a:extLst>
          </p:cNvPr>
          <p:cNvSpPr txBox="1"/>
          <p:nvPr/>
        </p:nvSpPr>
        <p:spPr>
          <a:xfrm>
            <a:off x="682625" y="1446008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chemeClr val="accent3"/>
                </a:solidFill>
                <a:latin typeface="DK Lemon Yellow Sun" panose="02000000000000000000" pitchFamily="50" charset="0"/>
              </a:rPr>
              <a:t>Week 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594AA9B-AF9F-A9FB-4DFF-F20913640A08}"/>
              </a:ext>
            </a:extLst>
          </p:cNvPr>
          <p:cNvSpPr txBox="1"/>
          <p:nvPr/>
        </p:nvSpPr>
        <p:spPr>
          <a:xfrm>
            <a:off x="251350" y="1780225"/>
            <a:ext cx="508000" cy="969496"/>
          </a:xfrm>
          <a:prstGeom prst="rect">
            <a:avLst/>
          </a:prstGeom>
          <a:solidFill>
            <a:srgbClr val="5EB6AB"/>
          </a:solidFill>
        </p:spPr>
        <p:txBody>
          <a:bodyPr wrap="square">
            <a:spAutoFit/>
          </a:bodyPr>
          <a:lstStyle/>
          <a:p>
            <a:r>
              <a:rPr lang="en-US" sz="7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01/09</a:t>
            </a:r>
          </a:p>
          <a:p>
            <a:r>
              <a:rPr lang="en-US" sz="700" dirty="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21/09 12/10 09/11 30/11 04/01 25/01</a:t>
            </a:r>
          </a:p>
          <a:p>
            <a:pPr fontAlgn="base"/>
            <a:endParaRPr lang="en-US" sz="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8B554E2-0B4D-F7EA-EB71-2FEB5036627B}"/>
              </a:ext>
            </a:extLst>
          </p:cNvPr>
          <p:cNvSpPr txBox="1"/>
          <p:nvPr/>
        </p:nvSpPr>
        <p:spPr>
          <a:xfrm>
            <a:off x="759350" y="3516883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DF0C80"/>
                </a:solidFill>
                <a:latin typeface="DK Lemon Yellow Sun" panose="02000000000000000000" pitchFamily="50" charset="0"/>
              </a:rPr>
              <a:t>Week 2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C4BEB9D-FE0D-1A6D-666A-C9D2D918B16A}"/>
              </a:ext>
            </a:extLst>
          </p:cNvPr>
          <p:cNvSpPr txBox="1"/>
          <p:nvPr/>
        </p:nvSpPr>
        <p:spPr>
          <a:xfrm>
            <a:off x="177800" y="3840613"/>
            <a:ext cx="508000" cy="846386"/>
          </a:xfrm>
          <a:prstGeom prst="rect">
            <a:avLst/>
          </a:prstGeom>
          <a:solidFill>
            <a:srgbClr val="DF0C80"/>
          </a:solidFill>
        </p:spPr>
        <p:txBody>
          <a:bodyPr wrap="square">
            <a:spAutoFit/>
          </a:bodyPr>
          <a:lstStyle/>
          <a:p>
            <a:r>
              <a:rPr lang="en-US" sz="700">
                <a:solidFill>
                  <a:srgbClr val="000000"/>
                </a:solidFill>
                <a:latin typeface="Lato"/>
                <a:ea typeface="Lato"/>
                <a:cs typeface="Lato"/>
                <a:sym typeface="Lato"/>
              </a:rPr>
              <a:t>07/09 28/09 19/10, 16/11, 07/12, 11/01 01/02</a:t>
            </a:r>
            <a:endParaRPr lang="en-US" sz="700" dirty="0">
              <a:solidFill>
                <a:srgbClr val="000000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939E424-A595-0949-AF88-47F97AFABB43}"/>
              </a:ext>
            </a:extLst>
          </p:cNvPr>
          <p:cNvSpPr txBox="1"/>
          <p:nvPr/>
        </p:nvSpPr>
        <p:spPr>
          <a:xfrm>
            <a:off x="759350" y="5792896"/>
            <a:ext cx="11049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002B4C"/>
                </a:solidFill>
                <a:latin typeface="DK Lemon Yellow Sun" panose="02000000000000000000" pitchFamily="50" charset="0"/>
              </a:rPr>
              <a:t>Week 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C9DA23D-6B3F-7F30-4C99-3FEAA844800B}"/>
              </a:ext>
            </a:extLst>
          </p:cNvPr>
          <p:cNvSpPr txBox="1"/>
          <p:nvPr/>
        </p:nvSpPr>
        <p:spPr>
          <a:xfrm>
            <a:off x="177800" y="6179955"/>
            <a:ext cx="508000" cy="969496"/>
          </a:xfrm>
          <a:prstGeom prst="rect">
            <a:avLst/>
          </a:prstGeom>
          <a:solidFill>
            <a:srgbClr val="002B4C"/>
          </a:solidFill>
        </p:spPr>
        <p:txBody>
          <a:bodyPr wrap="square">
            <a:spAutoFit/>
          </a:bodyPr>
          <a:lstStyle/>
          <a:p>
            <a:pPr fontAlgn="base"/>
            <a:r>
              <a:rPr lang="en-US" sz="700" dirty="0">
                <a:solidFill>
                  <a:schemeClr val="bg1"/>
                </a:solidFill>
                <a:latin typeface="Lato"/>
                <a:ea typeface="Lato"/>
                <a:cs typeface="Lato"/>
                <a:sym typeface="Lato"/>
              </a:rPr>
              <a:t>14/09 05/10 02/11 23/11 14/12 18/01 08/02</a:t>
            </a:r>
          </a:p>
          <a:p>
            <a:pPr fontAlgn="base"/>
            <a:endParaRPr lang="en-US" sz="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DB18BA-A919-065F-A712-80F6A487EFC7}"/>
              </a:ext>
            </a:extLst>
          </p:cNvPr>
          <p:cNvSpPr txBox="1"/>
          <p:nvPr/>
        </p:nvSpPr>
        <p:spPr>
          <a:xfrm>
            <a:off x="1909970" y="8035290"/>
            <a:ext cx="3956252" cy="900246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1050" b="1" dirty="0">
                <a:latin typeface="DK Lemon Yellow Sun" panose="02000000000000000000" pitchFamily="50" charset="0"/>
              </a:rPr>
              <a:t>AVAILABLE DAILY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Jacket Potato with Cheese or Beans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Sandwich: Ham or Cheese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Salad Bar: Lettuce, Carrot, Cucumber, Tomato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GB" sz="1050" b="1" dirty="0">
                <a:latin typeface="DK Lemon Yellow Sun" panose="02000000000000000000" pitchFamily="50" charset="0"/>
              </a:rPr>
              <a:t>Fruit: Banana or Apple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EAA8D98-C81F-58BD-012E-6F2A00B27B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" y="8003785"/>
            <a:ext cx="682625" cy="68262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29EA297-D022-FEBD-AA9C-DE1E0DA78E04}"/>
              </a:ext>
            </a:extLst>
          </p:cNvPr>
          <p:cNvSpPr txBox="1"/>
          <p:nvPr/>
        </p:nvSpPr>
        <p:spPr>
          <a:xfrm>
            <a:off x="-1499867" y="8642407"/>
            <a:ext cx="4783034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GB" sz="1600" b="1" dirty="0">
                <a:solidFill>
                  <a:srgbClr val="002B4C"/>
                </a:solidFill>
                <a:latin typeface="DK Lemon Yellow Sun" panose="02000000000000000000" pitchFamily="50" charset="0"/>
              </a:rPr>
              <a:t>Scan for allergens</a:t>
            </a:r>
          </a:p>
        </p:txBody>
      </p:sp>
    </p:spTree>
    <p:extLst>
      <p:ext uri="{BB962C8B-B14F-4D97-AF65-F5344CB8AC3E}">
        <p14:creationId xmlns:p14="http://schemas.microsoft.com/office/powerpoint/2010/main" val="3206707868"/>
      </p:ext>
    </p:extLst>
  </p:cSld>
  <p:clrMapOvr>
    <a:masterClrMapping/>
  </p:clrMapOvr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0ec258a-3959-4b09-8061-9fcc27727d20" xsi:nil="true"/>
    <lcf76f155ced4ddcb4097134ff3c332f xmlns="3df79cde-5d09-4e20-80a1-8747d8c2df7d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D609FFAD22A4E4886CE43E036904E57" ma:contentTypeVersion="19" ma:contentTypeDescription="Create a new document." ma:contentTypeScope="" ma:versionID="29f96e6dedf0bd3b177054a0ec40c56e">
  <xsd:schema xmlns:xsd="http://www.w3.org/2001/XMLSchema" xmlns:xs="http://www.w3.org/2001/XMLSchema" xmlns:p="http://schemas.microsoft.com/office/2006/metadata/properties" xmlns:ns2="a0ec258a-3959-4b09-8061-9fcc27727d20" xmlns:ns3="3df79cde-5d09-4e20-80a1-8747d8c2df7d" targetNamespace="http://schemas.microsoft.com/office/2006/metadata/properties" ma:root="true" ma:fieldsID="0047a60ea12a99bcaeb0f2a87f87c1f0" ns2:_="" ns3:_="">
    <xsd:import namespace="a0ec258a-3959-4b09-8061-9fcc27727d20"/>
    <xsd:import namespace="3df79cde-5d09-4e20-80a1-8747d8c2df7d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LengthInSeconds" minOccurs="0"/>
                <xsd:element ref="ns3:MediaServiceAutoKeyPoints" minOccurs="0"/>
                <xsd:element ref="ns3:MediaServiceKeyPoints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lcf76f155ced4ddcb4097134ff3c332f" minOccurs="0"/>
                <xsd:element ref="ns2:TaxCatchAll" minOccurs="0"/>
                <xsd:element ref="ns3:MediaServiceLocation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ec258a-3959-4b09-8061-9fcc27727d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9b3048c-b510-4bca-bba1-6f51737f4618}" ma:internalName="TaxCatchAll" ma:showField="CatchAllData" ma:web="a0ec258a-3959-4b09-8061-9fcc27727d2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df79cde-5d09-4e20-80a1-8747d8c2df7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dee79565-8b59-4cfa-9ce1-4ace02e79fd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F42C30F6-B945-4654-864E-0C9D230581C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19847A93-CA66-422A-85B1-72A8B50F1ECC}">
  <ds:schemaRefs>
    <ds:schemaRef ds:uri="http://www.w3.org/XML/1998/namespace"/>
    <ds:schemaRef ds:uri="http://purl.org/dc/elements/1.1/"/>
    <ds:schemaRef ds:uri="http://schemas.openxmlformats.org/package/2006/metadata/core-properties"/>
    <ds:schemaRef ds:uri="544b5c55-0103-498c-a4d3-539a0169199a"/>
    <ds:schemaRef ds:uri="http://schemas.microsoft.com/office/2006/documentManagement/types"/>
    <ds:schemaRef ds:uri="http://schemas.microsoft.com/office/infopath/2007/PartnerControls"/>
    <ds:schemaRef ds:uri="a08d8da6-722e-4f0f-a4f3-8affdd3eab83"/>
    <ds:schemaRef ds:uri="http://schemas.microsoft.com/office/2006/metadata/properties"/>
    <ds:schemaRef ds:uri="http://purl.org/dc/dcmitype/"/>
    <ds:schemaRef ds:uri="http://purl.org/dc/terms/"/>
    <ds:schemaRef ds:uri="a0ec258a-3959-4b09-8061-9fcc27727d20"/>
    <ds:schemaRef ds:uri="3df79cde-5d09-4e20-80a1-8747d8c2df7d"/>
  </ds:schemaRefs>
</ds:datastoreItem>
</file>

<file path=customXml/itemProps3.xml><?xml version="1.0" encoding="utf-8"?>
<ds:datastoreItem xmlns:ds="http://schemas.openxmlformats.org/officeDocument/2006/customXml" ds:itemID="{D9911880-78D7-417D-9399-C1977F6F7FD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0ec258a-3959-4b09-8061-9fcc27727d20"/>
    <ds:schemaRef ds:uri="3df79cde-5d09-4e20-80a1-8747d8c2df7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190</TotalTime>
  <Words>355</Words>
  <Application>Microsoft Office PowerPoint</Application>
  <PresentationFormat>A4 Paper (210x297 mm)</PresentationFormat>
  <Paragraphs>103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DK Lemon Yellow Sun</vt:lpstr>
      <vt:lpstr>Lato</vt:lpstr>
      <vt:lpstr>Lato Black</vt:lpstr>
      <vt:lpstr>Custom Design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Cheraya Lally</dc:creator>
  <cp:lastModifiedBy>Katie Twitchen</cp:lastModifiedBy>
  <cp:revision>7</cp:revision>
  <dcterms:created xsi:type="dcterms:W3CDTF">2025-10-28T16:03:32Z</dcterms:created>
  <dcterms:modified xsi:type="dcterms:W3CDTF">2026-09-25T13:11:05Z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0x0101005D609FFAD22A4E4886CE43E036904E57</vt:lpwstr>
  </property>
  <property fmtid="{D5CDD505-2E9C-101B-9397-08002B2CF9AE}" pid="3" name="MediaServiceImageTags">
    <vt:lpwstr/>
  </property>
</Properties>
</file>