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6"/>
  </p:notesMasterIdLst>
  <p:sldIdLst>
    <p:sldId id="258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B6AB"/>
    <a:srgbClr val="DF0C80"/>
    <a:srgbClr val="002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2"/>
    <p:restoredTop sz="94728"/>
  </p:normalViewPr>
  <p:slideViewPr>
    <p:cSldViewPr snapToGrid="0">
      <p:cViewPr>
        <p:scale>
          <a:sx n="125" d="100"/>
          <a:sy n="125" d="100"/>
        </p:scale>
        <p:origin x="1440" y="-19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Twitchen" userId="d8ad4d78-59a0-4e6d-ab41-3ebd18a906e0" providerId="ADAL" clId="{32A27F15-4ECC-46B0-AB3C-987B81AB5513}"/>
    <pc:docChg chg="modSld">
      <pc:chgData name="Katie Twitchen" userId="d8ad4d78-59a0-4e6d-ab41-3ebd18a906e0" providerId="ADAL" clId="{32A27F15-4ECC-46B0-AB3C-987B81AB5513}" dt="2026-09-25T13:09:16.354" v="1" actId="20577"/>
      <pc:docMkLst>
        <pc:docMk/>
      </pc:docMkLst>
      <pc:sldChg chg="modSp mod">
        <pc:chgData name="Katie Twitchen" userId="d8ad4d78-59a0-4e6d-ab41-3ebd18a906e0" providerId="ADAL" clId="{32A27F15-4ECC-46B0-AB3C-987B81AB5513}" dt="2026-09-25T13:09:16.354" v="1" actId="20577"/>
        <pc:sldMkLst>
          <pc:docMk/>
          <pc:sldMk cId="3206707868" sldId="258"/>
        </pc:sldMkLst>
        <pc:spChg chg="mod">
          <ac:chgData name="Katie Twitchen" userId="d8ad4d78-59a0-4e6d-ab41-3ebd18a906e0" providerId="ADAL" clId="{32A27F15-4ECC-46B0-AB3C-987B81AB5513}" dt="2026-09-25T13:09:16.354" v="1" actId="20577"/>
          <ac:spMkLst>
            <pc:docMk/>
            <pc:sldMk cId="3206707868" sldId="258"/>
            <ac:spMk id="7" creationId="{2F7FC500-EB6A-E0D1-0F8D-0F3E0A6256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49B57-6BB1-9946-82DA-B261A948689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05F9A-B30D-5B41-B0EC-215A22C5D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3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9CA3E-2BCA-EBB3-BA27-5F08648FA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2E1C40-0B40-12ED-CCDC-B07BB020D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CF39B-3D61-7ED5-B2B4-4D5BD4830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EC54A-5EB9-C45F-F85C-1FCA6FC5D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05F9A-B30D-5B41-B0EC-215A22C5D9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7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B8D69-0B0A-CF64-6FD8-FA987600C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D6F09-9158-51E8-8BE0-7412A664D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4E8CA-EA82-CB10-2146-DEAFFF3B6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58E9A-E639-3CB4-7871-2694A0B0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473D9-4F8A-63D7-63C5-1672C8CCD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20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72646-1E3A-EA18-60FA-A30934516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3AA88-69BE-E904-8C89-7E8377D5E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D61C6-0063-E8EE-5468-1F230D758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B1CFC-C5EE-BD97-956D-5D740601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4A6A-E8BE-315C-30C4-139BE991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82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D9480-CAAE-23D9-0866-981727221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14588-003E-EEC5-3917-A8559214B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B67B5-F6D4-732E-BC42-830DE3A0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85FE6-B085-05E6-A333-56884DF1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403F3-5769-BBAA-B2E9-83E6CCA88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8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701F6-B89A-D4CC-62FB-8D649F41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A0581-4AD3-4A1B-2522-81481E15FB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D7496-7440-5116-640A-E7CD86E12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6677C-3B14-3C26-777B-32FC0AE61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93057-7C54-FAC2-AEF4-226DA113E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303CB-3F9F-ECED-2348-46ED0BF3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8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EFF4-A08A-451B-05C0-F853BDF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5553B-1BC9-E8E9-9314-2C5E4A79A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921A3-0FCF-B3A0-07D3-5704EE046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E5C0E-7FE2-73EE-AA2F-BD2B37C66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30932E-4DE1-581F-51BC-DC9C3E218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F18A32-A3D7-5074-EA36-6826F5F74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6F64D-E65A-7296-A3EA-79C8C694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9B1895-E3A8-2B72-AE2A-B4909A27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3DFDE-9A40-A652-7C73-58AB8295E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DE8760-8B74-854F-BA25-36FA94557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B02FD-8391-C641-1002-97F85EDB5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9836A-CE97-FF1D-25B1-D35168A9C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1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071D19-1D47-B9A7-7A24-FE453C6D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51A34-EAA1-84CD-C788-90B50254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E6991-99F0-36AA-9548-857EF867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0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9640F-5DDA-C1B5-B0E1-BF5DA0488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A90F2-06D8-8E0E-4898-4F8708362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8B921-9A65-9397-9385-93B0C038C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01828-179C-1749-C422-10FC9BBCF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839FB-441C-F887-5473-6E75682C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6F583-0F11-7DAF-6A66-2BF6A0985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20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C1B1B-74B6-F83C-D59D-93184B95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910361-F986-3469-8856-08E2E50012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FFFE2-3204-1090-9A28-9F31EA28F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8CB9D-1918-F547-6613-44242B78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BCDEA-9BDB-5FAA-88B8-79FDA779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4BAEA-84AD-5ECA-CEE7-A022B5AE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12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176C-DBCA-F86D-22F7-5A81E369B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6B82C-9176-7FCE-0D56-0C1B2EE10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D32D9-1C45-73C0-405C-2AD3D4F0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2F8A6-B3B2-B49E-E4DD-F43C2BEAF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12515-3F67-8EF3-E39C-84F04351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73E94A-A509-5EAE-6F93-8EDA8E856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A9721-578E-FF2A-5452-33C02E5AF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C830A-B28A-B557-806B-E1E15172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A1F07-6332-84FA-E708-EB37CADE0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E6E07-64D0-C092-B004-8ED6B887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5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3E499-594C-A2E4-A7A7-80975F4B0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DB267-D921-5BC7-76C9-0B8840655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A3865-27F9-DB62-8FB0-7EFBFFB59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6E4B4-2C60-7E58-87BA-F421EBA87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A9F37-80A1-85C9-8544-5BD676B19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343894-64D8-536A-AF86-38FF31985D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409" y="0"/>
            <a:ext cx="7016817" cy="992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1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8AE6E-E427-57A2-AB10-02A756588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A4A0D2-8DC9-03DA-4BC9-1A66A2D39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120047"/>
              </p:ext>
            </p:extLst>
          </p:nvPr>
        </p:nvGraphicFramePr>
        <p:xfrm>
          <a:off x="891650" y="1420587"/>
          <a:ext cx="5639779" cy="1753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4700">
                  <a:extLst>
                    <a:ext uri="{9D8B030D-6E8A-4147-A177-3AD203B41FA5}">
                      <a16:colId xmlns:a16="http://schemas.microsoft.com/office/drawing/2014/main" val="241367372"/>
                    </a:ext>
                  </a:extLst>
                </a:gridCol>
                <a:gridCol w="1013933">
                  <a:extLst>
                    <a:ext uri="{9D8B030D-6E8A-4147-A177-3AD203B41FA5}">
                      <a16:colId xmlns:a16="http://schemas.microsoft.com/office/drawing/2014/main" val="1209669459"/>
                    </a:ext>
                  </a:extLst>
                </a:gridCol>
                <a:gridCol w="1068867">
                  <a:extLst>
                    <a:ext uri="{9D8B030D-6E8A-4147-A177-3AD203B41FA5}">
                      <a16:colId xmlns:a16="http://schemas.microsoft.com/office/drawing/2014/main" val="217956254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3473362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691194702"/>
                    </a:ext>
                  </a:extLst>
                </a:gridCol>
                <a:gridCol w="877279">
                  <a:extLst>
                    <a:ext uri="{9D8B030D-6E8A-4147-A177-3AD203B41FA5}">
                      <a16:colId xmlns:a16="http://schemas.microsoft.com/office/drawing/2014/main" val="475046641"/>
                    </a:ext>
                  </a:extLst>
                </a:gridCol>
              </a:tblGrid>
              <a:tr h="285097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MONDAY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WEDNESDAY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FRIDAY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17961"/>
                  </a:ext>
                </a:extLst>
              </a:tr>
              <a:tr h="358411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1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 Allergen Free Margherita Pizza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Chicken Curry with Rice 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 Chicken and Gravy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Pasta Bolognaise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 Fingers and Chips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31014"/>
                  </a:ext>
                </a:extLst>
              </a:tr>
              <a:tr h="33168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2 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Vegetarian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Allergen Free Veggie Supreme Pizza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 Lentil Curry and Rice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 Sausages (Quorn)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 Pasta Bolognaise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Nuggets and Chips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140003"/>
                  </a:ext>
                </a:extLst>
              </a:tr>
              <a:tr h="33168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Vegetables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Sweetcorn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Broccoli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Roasties, Carrots and Peas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Peas or Beans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02536"/>
                  </a:ext>
                </a:extLst>
              </a:tr>
              <a:tr h="33168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Dessert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Jumbles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Unicorn Cake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Shortbread Biscuit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 Mandarin Jelly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Chocolate Cornflake Cake (Ve)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79576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D26A59-07FA-F817-1448-6B49FDEBF538}"/>
              </a:ext>
            </a:extLst>
          </p:cNvPr>
          <p:cNvSpPr txBox="1"/>
          <p:nvPr/>
        </p:nvSpPr>
        <p:spPr>
          <a:xfrm>
            <a:off x="-1754922" y="622954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Allergy Menu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7FC500-EB6A-E0D1-0F8D-0F3E0A6256B0}"/>
              </a:ext>
            </a:extLst>
          </p:cNvPr>
          <p:cNvSpPr txBox="1"/>
          <p:nvPr/>
        </p:nvSpPr>
        <p:spPr>
          <a:xfrm>
            <a:off x="96225" y="15295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Dairy Free</a:t>
            </a:r>
            <a:endParaRPr lang="en-US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2ADE86-4878-D749-4DBD-E974A4EF1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9921"/>
              </p:ext>
            </p:extLst>
          </p:nvPr>
        </p:nvGraphicFramePr>
        <p:xfrm>
          <a:off x="787400" y="3500181"/>
          <a:ext cx="5715000" cy="194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4136737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20966945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17956254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3473362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6911947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75046641"/>
                    </a:ext>
                  </a:extLst>
                </a:gridCol>
              </a:tblGrid>
              <a:tr h="19728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MONDAY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WEDNESDAY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FRIDAY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17961"/>
                  </a:ext>
                </a:extLst>
              </a:tr>
              <a:tr h="43453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1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Hot Dog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Options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 Turkey and Gravy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Clever Chicken with Pasta and Sweetcorn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 Fingers and Chips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310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2 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Vegetarian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Hot Dog (Quorn)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Lentil &amp; Sweet Potato Pie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 Sausages (Quorn)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Options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Nuggets and Chips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14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Vegetables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 Made Wedges, 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Carrot and Cucumber Sticks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Roasties, Carrots and Peas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Cauliflower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Peas or Beans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0253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Dessert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Vanilla Crunch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Coconut and Jam Sponge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Shortbread Biscuit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Strawberry Fruit Jelly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Apple Strudel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79576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4B21204-9871-978C-F162-C8C429D1F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198315"/>
              </p:ext>
            </p:extLst>
          </p:nvPr>
        </p:nvGraphicFramePr>
        <p:xfrm>
          <a:off x="816429" y="5825929"/>
          <a:ext cx="57150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4136737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20966945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17956254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34733629"/>
                    </a:ext>
                  </a:extLst>
                </a:gridCol>
                <a:gridCol w="876005">
                  <a:extLst>
                    <a:ext uri="{9D8B030D-6E8A-4147-A177-3AD203B41FA5}">
                      <a16:colId xmlns:a16="http://schemas.microsoft.com/office/drawing/2014/main" val="691194702"/>
                    </a:ext>
                  </a:extLst>
                </a:gridCol>
                <a:gridCol w="1028995">
                  <a:extLst>
                    <a:ext uri="{9D8B030D-6E8A-4147-A177-3AD203B41FA5}">
                      <a16:colId xmlns:a16="http://schemas.microsoft.com/office/drawing/2014/main" val="475046641"/>
                    </a:ext>
                  </a:extLst>
                </a:gridCol>
              </a:tblGrid>
              <a:tr h="24045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MONDAY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WEDNESDAY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FRIDAY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1796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Option 1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Allergen Free Vegan Cheesy Pesto Pizza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Options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 Pork and Gravy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Chicken Sausage with Pasta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 Fingers and Chips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310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Option 2 </a:t>
                      </a:r>
                      <a:r>
                        <a:rPr lang="en-GB" sz="8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Vegetarian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Allergen Free Garlic Pesto Pizza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Options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 Sausages (Quorn)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Pesto Pasta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Nuggets and Chips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14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Vegetables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 Made Wedges, 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Roasties, Carrots and Peas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Broccoli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Peas or Beans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0253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Dessert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 Puff Pastry Tart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Flapjack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Shortbread Biscuit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DF Dessert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Jaffa Cake Pudding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79576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A261CF8-FAAC-BEA6-FA10-E42C9A5902F6}"/>
              </a:ext>
            </a:extLst>
          </p:cNvPr>
          <p:cNvSpPr txBox="1"/>
          <p:nvPr/>
        </p:nvSpPr>
        <p:spPr>
          <a:xfrm>
            <a:off x="682625" y="1446008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3"/>
                </a:solidFill>
                <a:latin typeface="DK Lemon Yellow Sun" panose="02000000000000000000" pitchFamily="50" charset="0"/>
              </a:rPr>
              <a:t>Week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94AA9B-AF9F-A9FB-4DFF-F20913640A08}"/>
              </a:ext>
            </a:extLst>
          </p:cNvPr>
          <p:cNvSpPr txBox="1"/>
          <p:nvPr/>
        </p:nvSpPr>
        <p:spPr>
          <a:xfrm>
            <a:off x="251350" y="1780225"/>
            <a:ext cx="508000" cy="969496"/>
          </a:xfrm>
          <a:prstGeom prst="rect">
            <a:avLst/>
          </a:prstGeom>
          <a:solidFill>
            <a:srgbClr val="5EB6AB"/>
          </a:solidFill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01/09</a:t>
            </a:r>
          </a:p>
          <a:p>
            <a:r>
              <a:rPr lang="en-US" sz="7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21/09 12/10 09/11 30/11 04/01 25/01</a:t>
            </a:r>
          </a:p>
          <a:p>
            <a:pPr fontAlgn="base"/>
            <a:endParaRPr lang="en-US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B554E2-0B4D-F7EA-EB71-2FEB5036627B}"/>
              </a:ext>
            </a:extLst>
          </p:cNvPr>
          <p:cNvSpPr txBox="1"/>
          <p:nvPr/>
        </p:nvSpPr>
        <p:spPr>
          <a:xfrm>
            <a:off x="759350" y="3516883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DF0C80"/>
                </a:solidFill>
                <a:latin typeface="DK Lemon Yellow Sun" panose="02000000000000000000" pitchFamily="50" charset="0"/>
              </a:rPr>
              <a:t>Week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4BEB9D-FE0D-1A6D-666A-C9D2D918B16A}"/>
              </a:ext>
            </a:extLst>
          </p:cNvPr>
          <p:cNvSpPr txBox="1"/>
          <p:nvPr/>
        </p:nvSpPr>
        <p:spPr>
          <a:xfrm>
            <a:off x="177800" y="3840613"/>
            <a:ext cx="508000" cy="846386"/>
          </a:xfrm>
          <a:prstGeom prst="rect">
            <a:avLst/>
          </a:prstGeom>
          <a:solidFill>
            <a:srgbClr val="DF0C80"/>
          </a:solidFill>
        </p:spPr>
        <p:txBody>
          <a:bodyPr wrap="square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07/09 28/09 19/10, 16/11, 07/12, 11/01 01/02</a:t>
            </a:r>
            <a:endParaRPr lang="en-US" sz="7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39E424-A595-0949-AF88-47F97AFABB43}"/>
              </a:ext>
            </a:extLst>
          </p:cNvPr>
          <p:cNvSpPr txBox="1"/>
          <p:nvPr/>
        </p:nvSpPr>
        <p:spPr>
          <a:xfrm>
            <a:off x="759350" y="5792896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2B4C"/>
                </a:solidFill>
                <a:latin typeface="DK Lemon Yellow Sun" panose="02000000000000000000" pitchFamily="50" charset="0"/>
              </a:rPr>
              <a:t>Week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9DA23D-6B3F-7F30-4C99-3FEAA844800B}"/>
              </a:ext>
            </a:extLst>
          </p:cNvPr>
          <p:cNvSpPr txBox="1"/>
          <p:nvPr/>
        </p:nvSpPr>
        <p:spPr>
          <a:xfrm>
            <a:off x="177800" y="6179955"/>
            <a:ext cx="508000" cy="969496"/>
          </a:xfrm>
          <a:prstGeom prst="rect">
            <a:avLst/>
          </a:prstGeom>
          <a:solidFill>
            <a:srgbClr val="002B4C"/>
          </a:solidFill>
        </p:spPr>
        <p:txBody>
          <a:bodyPr wrap="square">
            <a:spAutoFit/>
          </a:bodyPr>
          <a:lstStyle/>
          <a:p>
            <a:pPr fontAlgn="base"/>
            <a:r>
              <a:rPr lang="en-US" sz="700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14/09 05/10 02/11 23/11 14/12 18/01 08/02</a:t>
            </a:r>
          </a:p>
          <a:p>
            <a:pPr fontAlgn="base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B18BA-A919-065F-A712-80F6A487EFC7}"/>
              </a:ext>
            </a:extLst>
          </p:cNvPr>
          <p:cNvSpPr txBox="1"/>
          <p:nvPr/>
        </p:nvSpPr>
        <p:spPr>
          <a:xfrm>
            <a:off x="1909970" y="8035290"/>
            <a:ext cx="3956252" cy="90024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1050" b="1" dirty="0">
                <a:latin typeface="DK Lemon Yellow Sun" panose="02000000000000000000" pitchFamily="50" charset="0"/>
              </a:rPr>
              <a:t>AVAILABLE DAILY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Jacket Potato with Vegan Cheese or Beans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Sandwich: Ham </a:t>
            </a:r>
            <a:r>
              <a:rPr lang="en-GB" sz="1050" b="1">
                <a:latin typeface="DK Lemon Yellow Sun" panose="02000000000000000000" pitchFamily="50" charset="0"/>
              </a:rPr>
              <a:t>or Vegan Cheese</a:t>
            </a:r>
            <a:endParaRPr lang="en-GB" sz="1050" b="1" dirty="0">
              <a:latin typeface="DK Lemon Yellow Sun" panose="02000000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Salad Bar: Lettuce, Carrot, Cucumber, Tomato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Fruit: Banana or Apple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1AD74B-A86F-6108-9021-7F63A7266064}"/>
              </a:ext>
            </a:extLst>
          </p:cNvPr>
          <p:cNvSpPr txBox="1"/>
          <p:nvPr/>
        </p:nvSpPr>
        <p:spPr>
          <a:xfrm>
            <a:off x="2220686" y="9167381"/>
            <a:ext cx="4153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 dairy containing spread to be used in sandwiches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FED800-72BF-2B0F-69D6-12D4D474E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8003785"/>
            <a:ext cx="682625" cy="6826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F6B954B-3BEF-7BF6-A027-2A1831A7090F}"/>
              </a:ext>
            </a:extLst>
          </p:cNvPr>
          <p:cNvSpPr txBox="1"/>
          <p:nvPr/>
        </p:nvSpPr>
        <p:spPr>
          <a:xfrm>
            <a:off x="-1499867" y="8642407"/>
            <a:ext cx="47830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002B4C"/>
                </a:solidFill>
                <a:latin typeface="DK Lemon Yellow Sun" panose="02000000000000000000" pitchFamily="50" charset="0"/>
              </a:rPr>
              <a:t>Scan for allergens</a:t>
            </a:r>
          </a:p>
        </p:txBody>
      </p:sp>
    </p:spTree>
    <p:extLst>
      <p:ext uri="{BB962C8B-B14F-4D97-AF65-F5344CB8AC3E}">
        <p14:creationId xmlns:p14="http://schemas.microsoft.com/office/powerpoint/2010/main" val="32067078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609FFAD22A4E4886CE43E036904E57" ma:contentTypeVersion="19" ma:contentTypeDescription="Create a new document." ma:contentTypeScope="" ma:versionID="29f96e6dedf0bd3b177054a0ec40c56e">
  <xsd:schema xmlns:xsd="http://www.w3.org/2001/XMLSchema" xmlns:xs="http://www.w3.org/2001/XMLSchema" xmlns:p="http://schemas.microsoft.com/office/2006/metadata/properties" xmlns:ns2="a0ec258a-3959-4b09-8061-9fcc27727d20" xmlns:ns3="3df79cde-5d09-4e20-80a1-8747d8c2df7d" targetNamespace="http://schemas.microsoft.com/office/2006/metadata/properties" ma:root="true" ma:fieldsID="0047a60ea12a99bcaeb0f2a87f87c1f0" ns2:_="" ns3:_="">
    <xsd:import namespace="a0ec258a-3959-4b09-8061-9fcc27727d20"/>
    <xsd:import namespace="3df79cde-5d09-4e20-80a1-8747d8c2df7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c258a-3959-4b09-8061-9fcc27727d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b3048c-b510-4bca-bba1-6f51737f4618}" ma:internalName="TaxCatchAll" ma:showField="CatchAllData" ma:web="a0ec258a-3959-4b09-8061-9fcc27727d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79cde-5d09-4e20-80a1-8747d8c2df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ee79565-8b59-4cfa-9ce1-4ace02e79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ec258a-3959-4b09-8061-9fcc27727d20" xsi:nil="true"/>
    <lcf76f155ced4ddcb4097134ff3c332f xmlns="3df79cde-5d09-4e20-80a1-8747d8c2df7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F28DD6-4C48-4971-9D9C-08D7D2852C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ec258a-3959-4b09-8061-9fcc27727d20"/>
    <ds:schemaRef ds:uri="3df79cde-5d09-4e20-80a1-8747d8c2d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847A93-CA66-422A-85B1-72A8B50F1ECC}">
  <ds:schemaRefs>
    <ds:schemaRef ds:uri="http://www.w3.org/XML/1998/namespace"/>
    <ds:schemaRef ds:uri="http://purl.org/dc/elements/1.1/"/>
    <ds:schemaRef ds:uri="http://schemas.openxmlformats.org/package/2006/metadata/core-properties"/>
    <ds:schemaRef ds:uri="544b5c55-0103-498c-a4d3-539a0169199a"/>
    <ds:schemaRef ds:uri="http://schemas.microsoft.com/office/2006/documentManagement/types"/>
    <ds:schemaRef ds:uri="http://schemas.microsoft.com/office/infopath/2007/PartnerControls"/>
    <ds:schemaRef ds:uri="a08d8da6-722e-4f0f-a4f3-8affdd3eab83"/>
    <ds:schemaRef ds:uri="http://schemas.microsoft.com/office/2006/metadata/properties"/>
    <ds:schemaRef ds:uri="http://purl.org/dc/dcmitype/"/>
    <ds:schemaRef ds:uri="http://purl.org/dc/terms/"/>
    <ds:schemaRef ds:uri="a0ec258a-3959-4b09-8061-9fcc27727d20"/>
    <ds:schemaRef ds:uri="3df79cde-5d09-4e20-80a1-8747d8c2df7d"/>
  </ds:schemaRefs>
</ds:datastoreItem>
</file>

<file path=customXml/itemProps3.xml><?xml version="1.0" encoding="utf-8"?>
<ds:datastoreItem xmlns:ds="http://schemas.openxmlformats.org/officeDocument/2006/customXml" ds:itemID="{F42C30F6-B945-4654-864E-0C9D230581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391</Words>
  <Application>Microsoft Office PowerPoint</Application>
  <PresentationFormat>A4 Paper (210x297 mm)</PresentationFormat>
  <Paragraphs>104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DK Lemon Yellow Sun</vt:lpstr>
      <vt:lpstr>Lato</vt:lpstr>
      <vt:lpstr>Lato Black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Cheraya Lally</dc:creator>
  <cp:lastModifiedBy>Katie Twitchen</cp:lastModifiedBy>
  <cp:revision>7</cp:revision>
  <dcterms:created xsi:type="dcterms:W3CDTF">2025-10-28T16:03:32Z</dcterms:created>
  <dcterms:modified xsi:type="dcterms:W3CDTF">2026-09-25T13:09:22Z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0x0101005D609FFAD22A4E4886CE43E036904E57</vt:lpwstr>
  </property>
  <property fmtid="{D5CDD505-2E9C-101B-9397-08002B2CF9AE}" pid="3" name="MediaServiceImageTags">
    <vt:lpwstr/>
  </property>
</Properties>
</file>